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05" d="100"/>
          <a:sy n="105" d="100"/>
        </p:scale>
        <p:origin x="144" y="33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91000" y="5698189"/>
            <a:ext cx="5947382" cy="374236"/>
          </a:xfrm>
        </p:spPr>
        <p:txBody>
          <a:bodyPr>
            <a:noAutofit/>
          </a:bodyPr>
          <a:lstStyle/>
          <a:p>
            <a:r>
              <a:rPr lang="bg-BG" sz="1500" dirty="0"/>
              <a:t>Курс </a:t>
            </a:r>
            <a:r>
              <a:rPr lang="bg-BG" sz="1500" dirty="0" smtClean="0"/>
              <a:t>„</a:t>
            </a:r>
            <a:r>
              <a:rPr lang="ru-RU" sz="1500" dirty="0"/>
              <a:t>Създаване на презентация и форматиране на графични обекти</a:t>
            </a:r>
            <a:r>
              <a:rPr lang="bg-BG" sz="1500" dirty="0" smtClean="0"/>
              <a:t>"</a:t>
            </a:r>
            <a:endParaRPr lang="en-US" sz="15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Първи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Заглавие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pPr lvl="1"/>
            <a:r>
              <a:rPr lang="bg-BG" b="1" dirty="0" smtClean="0"/>
              <a:t>Кратко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без използване на съкращения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Втори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Съдържание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Информация</a:t>
            </a:r>
            <a:r>
              <a:rPr lang="bg-BG" dirty="0" smtClean="0"/>
              <a:t> по темата</a:t>
            </a:r>
          </a:p>
          <a:p>
            <a:pPr lvl="1"/>
            <a:r>
              <a:rPr lang="bg-BG" dirty="0" smtClean="0"/>
              <a:t>Използват се </a:t>
            </a:r>
            <a:r>
              <a:rPr lang="bg-BG" b="1" dirty="0" smtClean="0"/>
              <a:t>графични обекти</a:t>
            </a:r>
            <a:r>
              <a:rPr lang="bg-BG" dirty="0" smtClean="0"/>
              <a:t>, за да пояснят текста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Последен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Обобщение</a:t>
            </a:r>
            <a:r>
              <a:rPr lang="bg-BG" dirty="0" smtClean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</a:t>
            </a:r>
            <a:r>
              <a:rPr lang="bg-BG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Дизайн</a:t>
            </a:r>
            <a:r>
              <a:rPr lang="bg-BG" dirty="0" smtClean="0"/>
              <a:t> – </a:t>
            </a:r>
            <a:r>
              <a:rPr lang="bg-BG" b="1" dirty="0" smtClean="0"/>
              <a:t>съчетанието</a:t>
            </a:r>
            <a:r>
              <a:rPr lang="bg-BG" dirty="0" smtClean="0"/>
              <a:t> и </a:t>
            </a:r>
            <a:r>
              <a:rPr lang="bg-BG" b="1" dirty="0" smtClean="0"/>
              <a:t>оформянето</a:t>
            </a:r>
            <a:r>
              <a:rPr lang="bg-BG" dirty="0" smtClean="0"/>
              <a:t> на елементи в слайдовете на презентация</a:t>
            </a:r>
          </a:p>
          <a:p>
            <a:pPr lvl="1"/>
            <a:r>
              <a:rPr lang="bg-BG" dirty="0" smtClean="0"/>
              <a:t>Определя се от </a:t>
            </a:r>
            <a:r>
              <a:rPr lang="bg-BG" b="1" dirty="0" smtClean="0"/>
              <a:t>темата</a:t>
            </a:r>
            <a:r>
              <a:rPr lang="bg-BG" dirty="0" smtClean="0"/>
              <a:t> и </a:t>
            </a:r>
            <a:r>
              <a:rPr lang="bg-BG" b="1" dirty="0" smtClean="0"/>
              <a:t>целта</a:t>
            </a:r>
            <a:r>
              <a:rPr lang="bg-BG" dirty="0" smtClean="0"/>
              <a:t> на презентацията</a:t>
            </a:r>
          </a:p>
          <a:p>
            <a:r>
              <a:rPr lang="bg-BG" dirty="0" smtClean="0"/>
              <a:t>Задава се от </a:t>
            </a:r>
            <a:r>
              <a:rPr lang="bg-BG" b="1" dirty="0" smtClean="0"/>
              <a:t>пане</a:t>
            </a:r>
            <a:r>
              <a:rPr lang="bg-BG" b="1" dirty="0"/>
              <a:t>л</a:t>
            </a:r>
            <a:r>
              <a:rPr lang="bg-BG" b="1" dirty="0" smtClean="0"/>
              <a:t>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Themes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5895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 smtClean="0"/>
              <a:t>Структура на оформление на елементи </a:t>
            </a:r>
            <a:r>
              <a:rPr lang="bg-BG" dirty="0" smtClean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 smtClean="0"/>
              <a:t>Изборът зависи от съдържанието на слайда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bg-BG" dirty="0" smtClean="0"/>
              <a:t>Задава се от 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Слайд се добавя с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New Slide </a:t>
            </a:r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Запазване на документ в </a:t>
            </a:r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могат да се вмъкнат от:</a:t>
            </a:r>
          </a:p>
          <a:p>
            <a:pPr lvl="1"/>
            <a:r>
              <a:rPr lang="bg-BG" dirty="0" smtClean="0"/>
              <a:t>Файловата система на компютъра</a:t>
            </a:r>
          </a:p>
          <a:p>
            <a:pPr lvl="1"/>
            <a:r>
              <a:rPr lang="bg-BG" dirty="0" smtClean="0"/>
              <a:t>Интернет</a:t>
            </a:r>
          </a:p>
          <a:p>
            <a:r>
              <a:rPr lang="bg-BG" dirty="0" smtClean="0"/>
              <a:t>Вмъкват се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Images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</a:t>
            </a:r>
            <a:r>
              <a:rPr lang="bg-BG" dirty="0" smtClean="0"/>
              <a:t>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Правила при създаване на презентация</a:t>
            </a:r>
          </a:p>
          <a:p>
            <a:r>
              <a:rPr lang="bg-BG" dirty="0" smtClean="0"/>
              <a:t>Структура на компютърна презентация</a:t>
            </a:r>
          </a:p>
          <a:p>
            <a:r>
              <a:rPr lang="bg-BG" dirty="0" smtClean="0"/>
              <a:t>Създаване на компютърна презентация</a:t>
            </a:r>
          </a:p>
          <a:p>
            <a:r>
              <a:rPr lang="bg-BG" dirty="0" smtClean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изображение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731000" y="2484000"/>
            <a:ext cx="4365000" cy="3555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88 стр. Последни два параграда и 90 стр. </a:t>
            </a:r>
            <a:r>
              <a:rPr lang="bg-BG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форматиране на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 smtClean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 smtClean="0">
                <a:solidFill>
                  <a:schemeClr val="bg2"/>
                </a:solidFill>
              </a:rPr>
              <a:t>текст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звук</a:t>
            </a:r>
            <a:r>
              <a:rPr lang="bg-BG" sz="2800" dirty="0" smtClean="0">
                <a:solidFill>
                  <a:schemeClr val="bg2"/>
                </a:solidFill>
              </a:rPr>
              <a:t>, </a:t>
            </a:r>
            <a:r>
              <a:rPr lang="bg-BG" sz="2800" b="1" dirty="0" smtClean="0">
                <a:solidFill>
                  <a:schemeClr val="bg2"/>
                </a:solidFill>
              </a:rPr>
              <a:t>изображение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др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</a:t>
            </a:r>
            <a:r>
              <a:rPr lang="bg-BG" sz="2800" dirty="0" smtClean="0">
                <a:solidFill>
                  <a:schemeClr val="bg2"/>
                </a:solidFill>
              </a:rPr>
              <a:t>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 smtClean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Текст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заглавен надпис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 smtClean="0">
                <a:solidFill>
                  <a:schemeClr val="bg2"/>
                </a:solidFill>
              </a:rPr>
              <a:t>, </a:t>
            </a:r>
            <a:r>
              <a:rPr lang="bg-BG" sz="2600" b="1" dirty="0" smtClean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</a:t>
            </a:r>
            <a:r>
              <a:rPr lang="en-US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 smtClean="0">
                <a:solidFill>
                  <a:schemeClr val="bg2"/>
                </a:solidFill>
              </a:rPr>
              <a:t>създаване</a:t>
            </a:r>
            <a:r>
              <a:rPr lang="bg-BG" sz="2400" dirty="0" smtClean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и </a:t>
            </a:r>
            <a:r>
              <a:rPr lang="bg-BG" sz="2400" b="1" dirty="0" smtClean="0">
                <a:solidFill>
                  <a:schemeClr val="bg2"/>
                </a:solidFill>
              </a:rPr>
              <a:t>редактиране</a:t>
            </a:r>
            <a:r>
              <a:rPr lang="bg-BG" sz="2400" dirty="0" smtClean="0">
                <a:solidFill>
                  <a:schemeClr val="bg2"/>
                </a:solidFill>
              </a:rPr>
              <a:t> на </a:t>
            </a:r>
            <a:r>
              <a:rPr lang="bg-BG" sz="2400" b="1" dirty="0" smtClean="0">
                <a:solidFill>
                  <a:schemeClr val="bg2"/>
                </a:solidFill>
              </a:rPr>
              <a:t>компютърни презентации</a:t>
            </a:r>
            <a:endParaRPr lang="bg-BG" sz="24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000" y="1304027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/>
            </a:pPr>
            <a:r>
              <a:rPr lang="bg-BG" sz="3600" b="1" dirty="0" smtClean="0"/>
              <a:t>Използва се подходящ дизайн, който включва съчетание на цветове, съответстващ фон, шрифтове...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31613" y="2503935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457200" algn="ctr">
              <a:buFont typeface="+mj-lt"/>
              <a:buAutoNum type="arabicPeriod" startAt="2"/>
            </a:pPr>
            <a:r>
              <a:rPr lang="bg-BG" sz="3600" b="1" dirty="0" smtClean="0"/>
              <a:t>Цветът на текста трябва да е контрастен спрямо цвета на фона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3"/>
            </a:pPr>
            <a:r>
              <a:rPr lang="bg-BG" sz="3600" b="1" dirty="0" smtClean="0"/>
              <a:t>Не използвайте ярки цветове за фон на слайд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" y="3832687"/>
            <a:ext cx="4050000" cy="227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5" y="3827373"/>
            <a:ext cx="4059447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4"/>
            </a:pPr>
            <a:r>
              <a:rPr lang="bg-BG" sz="3600" b="1" dirty="0" smtClean="0"/>
              <a:t>Текстът трябва да е кратък и ясен</a:t>
            </a:r>
            <a:endParaRPr lang="bg-BG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9" y="3827373"/>
            <a:ext cx="4055218" cy="2283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827373"/>
            <a:ext cx="4055219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Всяка презентация трябва да има:</a:t>
            </a:r>
          </a:p>
          <a:p>
            <a:pPr lvl="1"/>
            <a:r>
              <a:rPr lang="bg-BG" b="1" dirty="0" smtClean="0"/>
              <a:t>Ясна цел </a:t>
            </a:r>
            <a:r>
              <a:rPr lang="bg-BG" dirty="0" smtClean="0"/>
              <a:t>преди своето създаване</a:t>
            </a:r>
          </a:p>
          <a:p>
            <a:pPr lvl="1"/>
            <a:r>
              <a:rPr lang="bg-BG" b="1" dirty="0" smtClean="0"/>
              <a:t>Последователно</a:t>
            </a:r>
            <a:r>
              <a:rPr lang="bg-BG" dirty="0" smtClean="0"/>
              <a:t> и </a:t>
            </a:r>
            <a:r>
              <a:rPr lang="bg-BG" b="1" dirty="0" smtClean="0"/>
              <a:t>структурирано изготвяне</a:t>
            </a:r>
          </a:p>
          <a:p>
            <a:pPr lvl="1"/>
            <a:r>
              <a:rPr lang="bg-BG" b="1" dirty="0" smtClean="0"/>
              <a:t>Логическа връзка </a:t>
            </a:r>
            <a:r>
              <a:rPr lang="bg-BG" dirty="0" smtClean="0"/>
              <a:t>между отделните </a:t>
            </a:r>
            <a:r>
              <a:rPr lang="bg-BG" b="1" dirty="0" smtClean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4600</TotalTime>
  <Words>742</Words>
  <Application>Microsoft Office PowerPoint</Application>
  <PresentationFormat>Widescreen</PresentationFormat>
  <Paragraphs>133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Форматиране на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194</cp:revision>
  <dcterms:created xsi:type="dcterms:W3CDTF">2018-05-23T13:08:44Z</dcterms:created>
  <dcterms:modified xsi:type="dcterms:W3CDTF">2023-10-09T17:41:59Z</dcterms:modified>
  <cp:category/>
</cp:coreProperties>
</file>